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eucha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slide" Target="slides/slide34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ustomXml" Target="../customXml/item1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41" Type="http://schemas.openxmlformats.org/officeDocument/2006/relationships/font" Target="fonts/Neucha-regular.fntdata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24" Type="http://schemas.openxmlformats.org/officeDocument/2006/relationships/slide" Target="slides/slide1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4" Type="http://schemas.openxmlformats.org/officeDocument/2006/relationships/customXml" Target="../customXml/item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43" Type="http://schemas.openxmlformats.org/officeDocument/2006/relationships/customXml" Target="../customXml/item2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e31110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e31110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1e31110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1e31110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e31110d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e31110d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e31110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e31110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e31110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e31110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e31110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e31110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e31110d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e31110d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e31110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e31110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e31110d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e31110d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e31110d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e31110d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1e31110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1e31110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e31110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e31110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e31110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e31110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e31110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e31110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e31110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e31110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e31110d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e31110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e31110d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1e31110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e31110d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e31110d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1e31110d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1e31110d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1e31110d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1e31110d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e31110d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1e31110d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1e31110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1e31110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e31110d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1e31110d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e31110d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1e31110d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e31110d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e31110d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e31110d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e31110d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e31110d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e31110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1e31110d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1e31110d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e31110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e31110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31110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31110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e31110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e31110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e31110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e31110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e31110d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e31110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e31110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e31110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eacherspayteachers.com/Store/Kimberly-Geswein-Fonts?aref=4q4lerbd" TargetMode="External"/><Relationship Id="rId4" Type="http://schemas.openxmlformats.org/officeDocument/2006/relationships/hyperlink" Target="https://images.app.goo.gl/mh1EHhmhR6ekQAte9" TargetMode="External"/><Relationship Id="rId10" Type="http://schemas.openxmlformats.org/officeDocument/2006/relationships/hyperlink" Target="https://www.teacherspayteachers.com/Store/Teachers-Resource-Force?aref=irshqd5g" TargetMode="External"/><Relationship Id="rId9" Type="http://schemas.openxmlformats.org/officeDocument/2006/relationships/hyperlink" Target="https://www.teacherspayteachers.com/Store/Sarah-Pecorino-Illustration?aref=5dsr5q68" TargetMode="External"/><Relationship Id="rId5" Type="http://schemas.openxmlformats.org/officeDocument/2006/relationships/hyperlink" Target="https://www.teacherspayteachers.com/Store/Kb3teach?aref=xn43ugts" TargetMode="External"/><Relationship Id="rId6" Type="http://schemas.openxmlformats.org/officeDocument/2006/relationships/hyperlink" Target="https://www.teacherspayteachers.com/Store/The-3am-Teacher?aref=xn43ugts" TargetMode="External"/><Relationship Id="rId7" Type="http://schemas.openxmlformats.org/officeDocument/2006/relationships/hyperlink" Target="https://www.teacherspayteachers.com/Store/The-Cher-Room?aref=xn43ugts" TargetMode="External"/><Relationship Id="rId8" Type="http://schemas.openxmlformats.org/officeDocument/2006/relationships/hyperlink" Target="https://www.teacherspayteachers.com/Store/The-Painted-Crow?aref=kqiyffp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575"/>
            <a:ext cx="8839201" cy="285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45787"/>
            <a:ext cx="9143999" cy="34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2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5613"/>
            <a:ext cx="9143999" cy="343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3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3"/>
          <p:cNvSpPr txBox="1"/>
          <p:nvPr/>
        </p:nvSpPr>
        <p:spPr>
          <a:xfrm>
            <a:off x="392200" y="168100"/>
            <a:ext cx="8706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21" name="Google Shape;121;p23"/>
          <p:cNvCxnSpPr/>
          <p:nvPr/>
        </p:nvCxnSpPr>
        <p:spPr>
          <a:xfrm flipH="1" rot="10800000">
            <a:off x="2151525" y="750800"/>
            <a:ext cx="6611400" cy="3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475"/>
            <a:ext cx="9143999" cy="347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675"/>
            <a:ext cx="9143999" cy="34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 flipH="1" rot="10800000">
            <a:off x="2151525" y="779600"/>
            <a:ext cx="6533100" cy="48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650"/>
            <a:ext cx="9143998" cy="34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088"/>
            <a:ext cx="9144000" cy="349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775"/>
            <a:ext cx="9143999" cy="352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850"/>
            <a:ext cx="9144000" cy="357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1781725" y="1602450"/>
            <a:ext cx="134400" cy="28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277"/>
            <a:ext cx="9143999" cy="360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products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 flipH="1" rot="10800000">
            <a:off x="2151525" y="761900"/>
            <a:ext cx="6488100" cy="2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475"/>
            <a:ext cx="9144001" cy="35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538"/>
            <a:ext cx="9143999" cy="356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76" name="Google Shape;176;p32"/>
          <p:cNvCxnSpPr/>
          <p:nvPr/>
        </p:nvCxnSpPr>
        <p:spPr>
          <a:xfrm flipH="1" rot="10800000">
            <a:off x="2151525" y="746000"/>
            <a:ext cx="6252900" cy="38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663"/>
            <a:ext cx="9144000" cy="355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7227800" y="3765175"/>
            <a:ext cx="179400" cy="156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392200" y="168100"/>
            <a:ext cx="8617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flipH="1" rot="10800000">
            <a:off x="2151525" y="750800"/>
            <a:ext cx="6510600" cy="3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300"/>
            <a:ext cx="9143999" cy="35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 flipH="1" rot="10800000">
            <a:off x="2151525" y="761900"/>
            <a:ext cx="6443400" cy="225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5"/>
            <a:ext cx="9143999" cy="3540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1616550"/>
            <a:ext cx="8839199" cy="19103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 rot="5400000">
            <a:off x="1094225" y="-149625"/>
            <a:ext cx="1143000" cy="2854200"/>
          </a:xfrm>
          <a:prstGeom prst="rightBrace">
            <a:avLst>
              <a:gd fmla="val 14707" name="adj1"/>
              <a:gd fmla="val 14301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9200"/>
            <a:ext cx="8839200" cy="188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 rot="5400000">
            <a:off x="3917175" y="-9825"/>
            <a:ext cx="1164000" cy="2543700"/>
          </a:xfrm>
          <a:prstGeom prst="rightBrace">
            <a:avLst>
              <a:gd fmla="val 21179" name="adj1"/>
              <a:gd fmla="val 48899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" y="1571175"/>
            <a:ext cx="8839200" cy="184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/>
          <p:nvPr/>
        </p:nvSpPr>
        <p:spPr>
          <a:xfrm flipH="1" rot="-5400000">
            <a:off x="6954900" y="-138400"/>
            <a:ext cx="1143000" cy="2854200"/>
          </a:xfrm>
          <a:prstGeom prst="rightBrace">
            <a:avLst>
              <a:gd fmla="val 14707" name="adj1"/>
              <a:gd fmla="val 14301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50" y="2000850"/>
            <a:ext cx="7307300" cy="3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879204">
            <a:off x="415024" y="974904"/>
            <a:ext cx="989875" cy="218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825"/>
            <a:ext cx="9143999" cy="152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538" y="1885911"/>
            <a:ext cx="4220921" cy="3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25" y="1679477"/>
            <a:ext cx="5013500" cy="34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05500" y="1086973"/>
            <a:ext cx="440450" cy="146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463" y="1777250"/>
            <a:ext cx="6365076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658528">
            <a:off x="7403881" y="1613810"/>
            <a:ext cx="1278218" cy="202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8100"/>
            <a:ext cx="9143999" cy="208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0625"/>
            <a:ext cx="9144001" cy="25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and Copyright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Black-Eyed Susan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Generation Science Standards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3"/>
              </a:rPr>
              <a:t>Kimberly Geswein Fonts</a:t>
            </a:r>
            <a:endParaRPr u="sng">
              <a:solidFill>
                <a:srgbClr val="954F7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4"/>
              </a:rPr>
              <a:t>https://images.app.goo.gl/mh1EHhmhR6ekQAte9</a:t>
            </a:r>
            <a:endParaRPr u="sng">
              <a:solidFill>
                <a:srgbClr val="954F7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KB3Teach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The 3am Teacher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The Cher Room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The Painted Crow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Sarah Pecorino Illustration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Teachers Resource Force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775"/>
            <a:ext cx="9143998" cy="341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7813"/>
            <a:ext cx="9143998" cy="344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875"/>
            <a:ext cx="9143999" cy="342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reactants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86" name="Google Shape;86;p19"/>
          <p:cNvCxnSpPr/>
          <p:nvPr/>
        </p:nvCxnSpPr>
        <p:spPr>
          <a:xfrm flipH="1" rot="10800000">
            <a:off x="2151525" y="739700"/>
            <a:ext cx="6589200" cy="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800"/>
            <a:ext cx="9144000" cy="343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799"/>
            <a:ext cx="9144000" cy="34339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00" name="Google Shape;100;p21"/>
          <p:cNvCxnSpPr/>
          <p:nvPr/>
        </p:nvCxnSpPr>
        <p:spPr>
          <a:xfrm flipH="1" rot="10800000">
            <a:off x="2151525" y="761900"/>
            <a:ext cx="6331200" cy="22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1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93309DA-9A46-4338-8FBF-61F07BF38E3A}"/>
</file>

<file path=customXml/itemProps2.xml><?xml version="1.0" encoding="utf-8"?>
<ds:datastoreItem xmlns:ds="http://schemas.openxmlformats.org/officeDocument/2006/customXml" ds:itemID="{61476FA4-F6CD-41B7-AE2A-37D8001181BB}"/>
</file>

<file path=customXml/itemProps3.xml><?xml version="1.0" encoding="utf-8"?>
<ds:datastoreItem xmlns:ds="http://schemas.openxmlformats.org/officeDocument/2006/customXml" ds:itemID="{2EBB30E7-52FB-427B-ACD0-E7DEB277AFF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